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186" r:id="rId17"/>
    <p:sldId id="1187" r:id="rId18"/>
    <p:sldId id="1204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15" r:id="rId37"/>
    <p:sldId id="1236" r:id="rId38"/>
    <p:sldId id="1222" r:id="rId39"/>
    <p:sldId id="1237" r:id="rId40"/>
    <p:sldId id="1238" r:id="rId41"/>
    <p:sldId id="1239" r:id="rId42"/>
    <p:sldId id="124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6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225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Short Break and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50581</TotalTime>
  <Words>3173</Words>
  <Application>Microsoft Macintosh PowerPoint</Application>
  <PresentationFormat>Widescreen</PresentationFormat>
  <Paragraphs>514</Paragraphs>
  <Slides>42</Slides>
  <Notes>15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Short Break and Questions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4431</cp:revision>
  <cp:lastPrinted>2020-04-07T17:58:30Z</cp:lastPrinted>
  <dcterms:created xsi:type="dcterms:W3CDTF">2017-08-24T15:35:37Z</dcterms:created>
  <dcterms:modified xsi:type="dcterms:W3CDTF">2022-11-05T17:30:05Z</dcterms:modified>
</cp:coreProperties>
</file>